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9753600" cx="13004800"/>
  <p:notesSz cx="6858000" cy="9144000"/>
  <p:embeddedFontLst>
    <p:embeddedFont>
      <p:font typeface="Helvetica Neue"/>
      <p:regular r:id="rId6"/>
      <p:bold r:id="rId7"/>
      <p:italic r:id="rId8"/>
      <p:boldItalic r:id="rId9"/>
    </p:embeddedFont>
    <p:embeddedFont>
      <p:font typeface="Helvetica Neue Light"/>
      <p:regular r:id="rId10"/>
      <p:bold r:id="rId11"/>
      <p:italic r:id="rId12"/>
      <p:boldItalic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4" roundtripDataSignature="AMtx7miTjmXFJR3YrqxoYxoiVEkBKy0wa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HelveticaNeueLight-bold.fntdata"/><Relationship Id="rId10" Type="http://schemas.openxmlformats.org/officeDocument/2006/relationships/font" Target="fonts/HelveticaNeueLight-regular.fntdata"/><Relationship Id="rId13" Type="http://schemas.openxmlformats.org/officeDocument/2006/relationships/font" Target="fonts/HelveticaNeueLight-boldItalic.fntdata"/><Relationship Id="rId12" Type="http://schemas.openxmlformats.org/officeDocument/2006/relationships/font" Target="fonts/HelveticaNeueLight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HelveticaNeue-boldItalic.fntdata"/><Relationship Id="rId14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font" Target="fonts/HelveticaNeue-regular.fntdata"/><Relationship Id="rId7" Type="http://schemas.openxmlformats.org/officeDocument/2006/relationships/font" Target="fonts/HelveticaNeue-bold.fntdata"/><Relationship Id="rId8" Type="http://schemas.openxmlformats.org/officeDocument/2006/relationships/font" Target="fonts/HelveticaNeue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Sub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/>
        </p:txBody>
      </p:sp>
      <p:sp>
        <p:nvSpPr>
          <p:cNvPr id="11" name="Google Shape;11;p3"/>
          <p:cNvSpPr txBox="1"/>
          <p:nvPr>
            <p:ph idx="1" type="body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Helvetica Neue"/>
              <a:buNone/>
              <a:defRPr sz="3700"/>
            </a:lvl1pPr>
            <a:lvl2pPr indent="-2286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Helvetica Neue"/>
              <a:buNone/>
              <a:defRPr sz="3700"/>
            </a:lvl2pPr>
            <a:lvl3pPr indent="-2286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Helvetica Neue"/>
              <a:buNone/>
              <a:defRPr sz="3700"/>
            </a:lvl3pPr>
            <a:lvl4pPr indent="-2286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Helvetica Neue"/>
              <a:buNone/>
              <a:defRPr sz="3700"/>
            </a:lvl4pPr>
            <a:lvl5pPr indent="-2286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Helvetica Neue"/>
              <a:buNone/>
              <a:defRPr sz="3700"/>
            </a:lvl5pPr>
            <a:lvl6pPr indent="-394335" lvl="5" marL="27432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9pPr>
          </a:lstStyle>
          <a:p/>
        </p:txBody>
      </p:sp>
      <p:sp>
        <p:nvSpPr>
          <p:cNvPr id="12" name="Google Shape;12;p3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Quote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/>
          <p:nvPr>
            <p:ph idx="1" type="body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  <a:defRPr i="1" sz="2400"/>
            </a:lvl1pPr>
            <a:lvl2pPr indent="-394335" lvl="1" marL="914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3pPr>
            <a:lvl4pPr indent="-394335" lvl="3" marL="1828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4pPr>
            <a:lvl5pPr indent="-394335" lvl="4" marL="22860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5pPr>
            <a:lvl6pPr indent="-394335" lvl="5" marL="27432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9pPr>
          </a:lstStyle>
          <a:p/>
        </p:txBody>
      </p:sp>
      <p:sp>
        <p:nvSpPr>
          <p:cNvPr id="48" name="Google Shape;48;p12"/>
          <p:cNvSpPr txBox="1"/>
          <p:nvPr>
            <p:ph idx="2" type="body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Helvetica Neue"/>
              <a:buNone/>
              <a:defRPr sz="34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94335" lvl="1" marL="914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3pPr>
            <a:lvl4pPr indent="-394335" lvl="3" marL="1828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4pPr>
            <a:lvl5pPr indent="-394335" lvl="4" marL="22860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5pPr>
            <a:lvl6pPr indent="-394335" lvl="5" marL="27432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">
  <p:cSld name="Photo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>
            <p:ph idx="2" type="pic"/>
          </p:nvPr>
        </p:nvSpPr>
        <p:spPr>
          <a:xfrm>
            <a:off x="-929606" y="-12700"/>
            <a:ext cx="16551777" cy="110345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- Horizontal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/>
          <p:nvPr>
            <p:ph idx="2" type="pic"/>
          </p:nvPr>
        </p:nvSpPr>
        <p:spPr>
          <a:xfrm>
            <a:off x="-647700" y="508000"/>
            <a:ext cx="12369802" cy="6142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5" name="Google Shape;15;p4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/>
        </p:txBody>
      </p:sp>
      <p:sp>
        <p:nvSpPr>
          <p:cNvPr id="16" name="Google Shape;16;p4"/>
          <p:cNvSpPr txBox="1"/>
          <p:nvPr>
            <p:ph idx="1" type="body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Helvetica Neue"/>
              <a:buNone/>
              <a:defRPr sz="3700"/>
            </a:lvl1pPr>
            <a:lvl2pPr indent="-2286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Helvetica Neue"/>
              <a:buNone/>
              <a:defRPr sz="3700"/>
            </a:lvl2pPr>
            <a:lvl3pPr indent="-2286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Helvetica Neue"/>
              <a:buNone/>
              <a:defRPr sz="3700"/>
            </a:lvl3pPr>
            <a:lvl4pPr indent="-2286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Helvetica Neue"/>
              <a:buNone/>
              <a:defRPr sz="3700"/>
            </a:lvl4pPr>
            <a:lvl5pPr indent="-2286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Helvetica Neue"/>
              <a:buNone/>
              <a:defRPr sz="3700"/>
            </a:lvl5pPr>
            <a:lvl6pPr indent="-394335" lvl="5" marL="27432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Center">
  <p:cSld name="Title - Cent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- Vertical">
  <p:cSld name="Photo - Vertical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/>
          <p:nvPr>
            <p:ph idx="2" type="pic"/>
          </p:nvPr>
        </p:nvSpPr>
        <p:spPr>
          <a:xfrm>
            <a:off x="2451058" y="-138499"/>
            <a:ext cx="13525502" cy="9017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3" name="Google Shape;23;p6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Helvetica Neue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/>
        </p:txBody>
      </p:sp>
      <p:sp>
        <p:nvSpPr>
          <p:cNvPr id="24" name="Google Shape;24;p6"/>
          <p:cNvSpPr txBox="1"/>
          <p:nvPr>
            <p:ph idx="1" type="body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Helvetica Neue"/>
              <a:buNone/>
              <a:defRPr sz="3700"/>
            </a:lvl1pPr>
            <a:lvl2pPr indent="-2286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Helvetica Neue"/>
              <a:buNone/>
              <a:defRPr sz="3700"/>
            </a:lvl2pPr>
            <a:lvl3pPr indent="-2286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Helvetica Neue"/>
              <a:buNone/>
              <a:defRPr sz="3700"/>
            </a:lvl3pPr>
            <a:lvl4pPr indent="-2286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Helvetica Neue"/>
              <a:buNone/>
              <a:defRPr sz="3700"/>
            </a:lvl4pPr>
            <a:lvl5pPr indent="-2286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Helvetica Neue"/>
              <a:buNone/>
              <a:defRPr sz="3700"/>
            </a:lvl5pPr>
            <a:lvl6pPr indent="-394335" lvl="5" marL="27432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Top">
  <p:cSld name="Title - Top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/>
        </p:txBody>
      </p:sp>
      <p:sp>
        <p:nvSpPr>
          <p:cNvPr id="28" name="Google Shape;28;p7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ullets">
  <p:cSld name="Title &amp; Bulle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/>
        </p:txBody>
      </p:sp>
      <p:sp>
        <p:nvSpPr>
          <p:cNvPr id="31" name="Google Shape;31;p8"/>
          <p:cNvSpPr txBox="1"/>
          <p:nvPr>
            <p:ph idx="1" type="body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indent="-394335" lvl="0" marL="4572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2610"/>
              <a:buChar char="•"/>
              <a:defRPr/>
            </a:lvl1pPr>
            <a:lvl2pPr indent="-394335" lvl="1" marL="914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2610"/>
              <a:buChar char="•"/>
              <a:defRPr/>
            </a:lvl3pPr>
            <a:lvl4pPr indent="-394335" lvl="3" marL="1828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2610"/>
              <a:buChar char="•"/>
              <a:defRPr/>
            </a:lvl4pPr>
            <a:lvl5pPr indent="-394335" lvl="4" marL="22860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2610"/>
              <a:buChar char="•"/>
              <a:defRPr/>
            </a:lvl5pPr>
            <a:lvl6pPr indent="-394335" lvl="5" marL="27432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9pPr>
          </a:lstStyle>
          <a:p/>
        </p:txBody>
      </p:sp>
      <p:sp>
        <p:nvSpPr>
          <p:cNvPr id="32" name="Google Shape;32;p8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ullets &amp; Photo">
  <p:cSld name="Title, Bullets &amp; Photo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/>
          <p:nvPr>
            <p:ph idx="2" type="pic"/>
          </p:nvPr>
        </p:nvSpPr>
        <p:spPr>
          <a:xfrm>
            <a:off x="4473575" y="2032000"/>
            <a:ext cx="10287000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35" name="Google Shape;35;p9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/>
        </p:txBody>
      </p:sp>
      <p:sp>
        <p:nvSpPr>
          <p:cNvPr id="36" name="Google Shape;36;p9"/>
          <p:cNvSpPr txBox="1"/>
          <p:nvPr>
            <p:ph idx="1" type="body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indent="-486410" lvl="0" marL="4572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FFFFFF"/>
              </a:buClr>
              <a:buSzPts val="4060"/>
              <a:buFont typeface="Helvetica Neue"/>
              <a:buChar char="•"/>
              <a:defRPr sz="2800"/>
            </a:lvl1pPr>
            <a:lvl2pPr indent="-486410" lvl="1" marL="9144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FFFFFF"/>
              </a:buClr>
              <a:buSzPts val="4060"/>
              <a:buFont typeface="Helvetica Neue"/>
              <a:buChar char="•"/>
              <a:defRPr sz="2800"/>
            </a:lvl2pPr>
            <a:lvl3pPr indent="-486410" lvl="2" marL="13716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FFFFFF"/>
              </a:buClr>
              <a:buSzPts val="4060"/>
              <a:buFont typeface="Helvetica Neue"/>
              <a:buChar char="•"/>
              <a:defRPr sz="2800"/>
            </a:lvl3pPr>
            <a:lvl4pPr indent="-486410" lvl="3" marL="18288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FFFFFF"/>
              </a:buClr>
              <a:buSzPts val="4060"/>
              <a:buFont typeface="Helvetica Neue"/>
              <a:buChar char="•"/>
              <a:defRPr sz="2800"/>
            </a:lvl4pPr>
            <a:lvl5pPr indent="-486410" lvl="4" marL="22860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FFFFFF"/>
              </a:buClr>
              <a:buSzPts val="4060"/>
              <a:buFont typeface="Helvetica Neue"/>
              <a:buChar char="•"/>
              <a:defRPr sz="2800"/>
            </a:lvl5pPr>
            <a:lvl6pPr indent="-394335" lvl="5" marL="27432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9pPr>
          </a:lstStyle>
          <a:p/>
        </p:txBody>
      </p:sp>
      <p:sp>
        <p:nvSpPr>
          <p:cNvPr id="37" name="Google Shape;37;p9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llets">
  <p:cSld name="Bulle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0"/>
          <p:cNvSpPr txBox="1"/>
          <p:nvPr>
            <p:ph idx="1" type="body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indent="-394335" lvl="0" marL="4572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2610"/>
              <a:buChar char="•"/>
              <a:defRPr/>
            </a:lvl1pPr>
            <a:lvl2pPr indent="-394335" lvl="1" marL="914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2610"/>
              <a:buChar char="•"/>
              <a:defRPr/>
            </a:lvl3pPr>
            <a:lvl4pPr indent="-394335" lvl="3" marL="1828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2610"/>
              <a:buChar char="•"/>
              <a:defRPr/>
            </a:lvl4pPr>
            <a:lvl5pPr indent="-394335" lvl="4" marL="22860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2610"/>
              <a:buChar char="•"/>
              <a:defRPr/>
            </a:lvl5pPr>
            <a:lvl6pPr indent="-394335" lvl="5" marL="27432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SzPts val="2610"/>
              <a:buChar char="•"/>
              <a:defRPr/>
            </a:lvl9pPr>
          </a:lstStyle>
          <a:p/>
        </p:txBody>
      </p:sp>
      <p:sp>
        <p:nvSpPr>
          <p:cNvPr id="40" name="Google Shape;40;p10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- 3 Up">
  <p:cSld name="Photo - 3 Up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/>
          <p:nvPr>
            <p:ph idx="2" type="pic"/>
          </p:nvPr>
        </p:nvSpPr>
        <p:spPr>
          <a:xfrm>
            <a:off x="6426200" y="4965700"/>
            <a:ext cx="5886450" cy="39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43" name="Google Shape;43;p11"/>
          <p:cNvSpPr/>
          <p:nvPr>
            <p:ph idx="3" type="pic"/>
          </p:nvPr>
        </p:nvSpPr>
        <p:spPr>
          <a:xfrm>
            <a:off x="6737350" y="639233"/>
            <a:ext cx="5880100" cy="39200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44" name="Google Shape;44;p11"/>
          <p:cNvSpPr/>
          <p:nvPr>
            <p:ph idx="4" type="pic"/>
          </p:nvPr>
        </p:nvSpPr>
        <p:spPr>
          <a:xfrm>
            <a:off x="-3400425" y="-127000"/>
            <a:ext cx="13525500" cy="90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45" name="Google Shape;45;p11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Helvetica Neue"/>
              <a:buNone/>
              <a:defRPr b="0" i="0" sz="8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Helvetica Neue"/>
              <a:buNone/>
              <a:defRPr b="0" i="0" sz="8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Helvetica Neue"/>
              <a:buNone/>
              <a:defRPr b="0" i="0" sz="8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Helvetica Neue"/>
              <a:buNone/>
              <a:defRPr b="0" i="0" sz="8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Helvetica Neue"/>
              <a:buNone/>
              <a:defRPr b="0" i="0" sz="8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Helvetica Neue"/>
              <a:buNone/>
              <a:defRPr b="0" i="0" sz="8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Helvetica Neue"/>
              <a:buNone/>
              <a:defRPr b="0" i="0" sz="8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Helvetica Neue"/>
              <a:buNone/>
              <a:defRPr b="0" i="0" sz="8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Helvetica Neue"/>
              <a:buNone/>
              <a:defRPr b="0" i="0" sz="8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indent="-523240" lvl="0" marL="45720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523240" lvl="1" marL="91440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523239" lvl="2" marL="137160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523239" lvl="3" marL="182880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523239" lvl="4" marL="228600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523239" lvl="5" marL="274320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523239" lvl="6" marL="320040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523239" lvl="7" marL="365760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523240" lvl="8" marL="411480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FFFFFF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"/>
          <p:cNvSpPr/>
          <p:nvPr/>
        </p:nvSpPr>
        <p:spPr>
          <a:xfrm>
            <a:off x="3395588" y="3216944"/>
            <a:ext cx="1908324" cy="1672234"/>
          </a:xfrm>
          <a:prstGeom prst="rect">
            <a:avLst/>
          </a:prstGeom>
          <a:solidFill>
            <a:srgbClr val="C2E5EB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Spark SQL</a:t>
            </a:r>
            <a:endParaRPr>
              <a:solidFill>
                <a:srgbClr val="434343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DataFrame</a:t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60" name="Google Shape;60;p1"/>
          <p:cNvSpPr/>
          <p:nvPr/>
        </p:nvSpPr>
        <p:spPr>
          <a:xfrm>
            <a:off x="5547617" y="3216944"/>
            <a:ext cx="1908325" cy="1672234"/>
          </a:xfrm>
          <a:prstGeom prst="rect">
            <a:avLst/>
          </a:prstGeom>
          <a:solidFill>
            <a:srgbClr val="C2E5EB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Streaming</a:t>
            </a:r>
            <a:endParaRPr/>
          </a:p>
        </p:txBody>
      </p:sp>
      <p:sp>
        <p:nvSpPr>
          <p:cNvPr id="61" name="Google Shape;61;p1"/>
          <p:cNvSpPr/>
          <p:nvPr/>
        </p:nvSpPr>
        <p:spPr>
          <a:xfrm>
            <a:off x="7700888" y="3216944"/>
            <a:ext cx="1908324" cy="1672234"/>
          </a:xfrm>
          <a:prstGeom prst="rect">
            <a:avLst/>
          </a:prstGeom>
          <a:solidFill>
            <a:srgbClr val="C2E5EB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Arial"/>
              <a:buNone/>
            </a:pPr>
            <a:r>
              <a:rPr lang="en-US" sz="2000">
                <a:solidFill>
                  <a:srgbClr val="434343"/>
                </a:solidFill>
              </a:rPr>
              <a:t>MLlib</a:t>
            </a:r>
            <a:endParaRPr sz="2000">
              <a:solidFill>
                <a:srgbClr val="434343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Arial"/>
              <a:buNone/>
            </a:pPr>
            <a:r>
              <a:rPr b="0" i="1" lang="en-US" u="none" cap="none" strike="noStrik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Machine </a:t>
            </a:r>
            <a:r>
              <a:rPr i="1" lang="en-US">
                <a:solidFill>
                  <a:srgbClr val="434343"/>
                </a:solidFill>
              </a:rPr>
              <a:t>Learning</a:t>
            </a:r>
            <a:endParaRPr i="1" sz="800"/>
          </a:p>
        </p:txBody>
      </p:sp>
      <p:sp>
        <p:nvSpPr>
          <p:cNvPr id="62" name="Google Shape;62;p1"/>
          <p:cNvSpPr/>
          <p:nvPr/>
        </p:nvSpPr>
        <p:spPr>
          <a:xfrm>
            <a:off x="3396208" y="5143078"/>
            <a:ext cx="6212384" cy="1393578"/>
          </a:xfrm>
          <a:prstGeom prst="rect">
            <a:avLst/>
          </a:prstGeom>
          <a:solidFill>
            <a:srgbClr val="C2E5EB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Spark Core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