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</p:sldIdLst>
  <p:sldSz cx="9144000" cy="6858000"/>
  <p:notesSz cx="6858000" cy="9144000"/>
  <p:defaultTextStyle>
    <a:lvl1pPr defTabSz="457200">
      <a:defRPr>
        <a:latin typeface="+mn-lt"/>
        <a:ea typeface="+mn-ea"/>
        <a:cs typeface="+mn-cs"/>
        <a:sym typeface="Helvetica Neue"/>
      </a:defRPr>
    </a:lvl1pPr>
    <a:lvl2pPr defTabSz="457200">
      <a:defRPr>
        <a:latin typeface="+mn-lt"/>
        <a:ea typeface="+mn-ea"/>
        <a:cs typeface="+mn-cs"/>
        <a:sym typeface="Helvetica Neue"/>
      </a:defRPr>
    </a:lvl2pPr>
    <a:lvl3pPr defTabSz="457200">
      <a:defRPr>
        <a:latin typeface="+mn-lt"/>
        <a:ea typeface="+mn-ea"/>
        <a:cs typeface="+mn-cs"/>
        <a:sym typeface="Helvetica Neue"/>
      </a:defRPr>
    </a:lvl3pPr>
    <a:lvl4pPr defTabSz="457200">
      <a:defRPr>
        <a:latin typeface="+mn-lt"/>
        <a:ea typeface="+mn-ea"/>
        <a:cs typeface="+mn-cs"/>
        <a:sym typeface="Helvetica Neue"/>
      </a:defRPr>
    </a:lvl4pPr>
    <a:lvl5pPr defTabSz="457200">
      <a:defRPr>
        <a:latin typeface="+mn-lt"/>
        <a:ea typeface="+mn-ea"/>
        <a:cs typeface="+mn-cs"/>
        <a:sym typeface="Helvetica Neue"/>
      </a:defRPr>
    </a:lvl5pPr>
    <a:lvl6pPr defTabSz="457200">
      <a:defRPr>
        <a:latin typeface="+mn-lt"/>
        <a:ea typeface="+mn-ea"/>
        <a:cs typeface="+mn-cs"/>
        <a:sym typeface="Helvetica Neue"/>
      </a:defRPr>
    </a:lvl6pPr>
    <a:lvl7pPr defTabSz="457200">
      <a:defRPr>
        <a:latin typeface="+mn-lt"/>
        <a:ea typeface="+mn-ea"/>
        <a:cs typeface="+mn-cs"/>
        <a:sym typeface="Helvetica Neue"/>
      </a:defRPr>
    </a:lvl7pPr>
    <a:lvl8pPr defTabSz="457200">
      <a:defRPr>
        <a:latin typeface="+mn-lt"/>
        <a:ea typeface="+mn-ea"/>
        <a:cs typeface="+mn-cs"/>
        <a:sym typeface="Helvetica Neue"/>
      </a:defRPr>
    </a:lvl8pPr>
    <a:lvl9pPr defTabSz="457200">
      <a:defRPr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47" name="Shape 4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7" name="Shape 7"/>
          <p:cNvSpPr/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Click to edit Master subtitle style</a:t>
            </a:r>
          </a:p>
        </p:txBody>
      </p:sp>
      <p:sp>
        <p:nvSpPr>
          <p:cNvPr id="8" name="Shape 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0" name="Shape 4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  <a:endParaRPr sz="3200"/>
          </a:p>
          <a:p>
            <a:pPr lvl="1">
              <a:defRPr sz="1800"/>
            </a:pPr>
            <a:r>
              <a:rPr sz="3200"/>
              <a:t>Second level</a:t>
            </a:r>
            <a:endParaRPr sz="3200"/>
          </a:p>
          <a:p>
            <a:pPr lvl="2">
              <a:defRPr sz="1800"/>
            </a:pPr>
            <a:r>
              <a:rPr sz="3200"/>
              <a:t>Third level</a:t>
            </a:r>
            <a:endParaRPr sz="3200"/>
          </a:p>
          <a:p>
            <a:pPr lvl="3">
              <a:defRPr sz="1800"/>
            </a:pPr>
            <a:r>
              <a:rPr sz="3200"/>
              <a:t>Fourth level</a:t>
            </a:r>
            <a:endParaRPr sz="3200"/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4" name="Shape 44"/>
          <p:cNvSpPr/>
          <p:nvPr>
            <p:ph type="body" idx="1"/>
          </p:nvPr>
        </p:nvSpPr>
        <p:spPr>
          <a:xfrm>
            <a:off x="457200" y="274638"/>
            <a:ext cx="6019800" cy="6583364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  <a:endParaRPr sz="3200"/>
          </a:p>
          <a:p>
            <a:pPr lvl="1">
              <a:defRPr sz="1800"/>
            </a:pPr>
            <a:r>
              <a:rPr sz="3200"/>
              <a:t>Second level</a:t>
            </a:r>
            <a:endParaRPr sz="3200"/>
          </a:p>
          <a:p>
            <a:pPr lvl="2">
              <a:defRPr sz="1800"/>
            </a:pPr>
            <a:r>
              <a:rPr sz="3200"/>
              <a:t>Third level</a:t>
            </a:r>
            <a:endParaRPr sz="3200"/>
          </a:p>
          <a:p>
            <a:pPr lvl="3">
              <a:defRPr sz="1800"/>
            </a:pPr>
            <a:r>
              <a:rPr sz="3200"/>
              <a:t>Fourth level</a:t>
            </a:r>
            <a:endParaRPr sz="3200"/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5" name="Shape 4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1" name="Shape 1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  <a:endParaRPr sz="3200"/>
          </a:p>
          <a:p>
            <a:pPr lvl="1">
              <a:defRPr sz="1800"/>
            </a:pPr>
            <a:r>
              <a:rPr sz="3200"/>
              <a:t>Second level</a:t>
            </a:r>
            <a:endParaRPr sz="3200"/>
          </a:p>
          <a:p>
            <a:pPr lvl="2">
              <a:defRPr sz="1800"/>
            </a:pPr>
            <a:r>
              <a:rPr sz="3200"/>
              <a:t>Third level</a:t>
            </a:r>
            <a:endParaRPr sz="3200"/>
          </a:p>
          <a:p>
            <a:pPr lvl="3">
              <a:defRPr sz="1800"/>
            </a:pPr>
            <a:r>
              <a:rPr sz="3200"/>
              <a:t>Fourth level</a:t>
            </a:r>
            <a:endParaRPr sz="3200"/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12" name="Shape 1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 lvl="0">
              <a:defRPr b="0" cap="none" sz="1800"/>
            </a:pPr>
            <a:r>
              <a:rPr b="1" cap="all" sz="4000"/>
              <a:t>Click to edit Master title style</a:t>
            </a:r>
          </a:p>
        </p:txBody>
      </p:sp>
      <p:sp>
        <p:nvSpPr>
          <p:cNvPr id="15" name="Shape 15"/>
          <p:cNvSpPr/>
          <p:nvPr>
            <p:ph type="body" idx="1"/>
          </p:nvPr>
        </p:nvSpPr>
        <p:spPr>
          <a:xfrm>
            <a:off x="722312" y="2906713"/>
            <a:ext cx="7772401" cy="150018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Click to edit Master text styles</a:t>
            </a:r>
          </a:p>
        </p:txBody>
      </p:sp>
      <p:sp>
        <p:nvSpPr>
          <p:cNvPr id="16" name="Shape 1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Click to edit Master text styles</a:t>
            </a:r>
            <a:endParaRPr sz="2800"/>
          </a:p>
          <a:p>
            <a:pPr lvl="1">
              <a:defRPr sz="1800"/>
            </a:pPr>
            <a:r>
              <a:rPr sz="2800"/>
              <a:t>Second level</a:t>
            </a:r>
            <a:endParaRPr sz="2800"/>
          </a:p>
          <a:p>
            <a:pPr lvl="2">
              <a:defRPr sz="1800"/>
            </a:pPr>
            <a:r>
              <a:rPr sz="2800"/>
              <a:t>Third level</a:t>
            </a:r>
            <a:endParaRPr sz="2800"/>
          </a:p>
          <a:p>
            <a:pPr lvl="3">
              <a:defRPr sz="1800"/>
            </a:pPr>
            <a:r>
              <a:rPr sz="2800"/>
              <a:t>Fourth level</a:t>
            </a:r>
            <a:endParaRPr sz="2800"/>
          </a:p>
          <a:p>
            <a:pPr lvl="4">
              <a:defRPr sz="1800"/>
            </a:pPr>
            <a:r>
              <a:rPr sz="2800"/>
              <a:t>Fifth level</a:t>
            </a:r>
          </a:p>
        </p:txBody>
      </p:sp>
      <p:sp>
        <p:nvSpPr>
          <p:cNvPr id="20" name="Shape 2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3" name="Shape 23"/>
          <p:cNvSpPr/>
          <p:nvPr>
            <p:ph type="body" idx="1"/>
          </p:nvPr>
        </p:nvSpPr>
        <p:spPr>
          <a:xfrm>
            <a:off x="457200" y="1435464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</a:lstStyle>
          <a:p>
            <a:pPr lvl="0">
              <a:defRPr b="0" sz="1800"/>
            </a:pPr>
            <a:r>
              <a:rPr b="1" sz="2400"/>
              <a:t>Click to edit Master text styles</a:t>
            </a:r>
          </a:p>
        </p:txBody>
      </p:sp>
      <p:sp>
        <p:nvSpPr>
          <p:cNvPr id="24" name="Shape 2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>
            <p:ph type="title"/>
          </p:nvPr>
        </p:nvSpPr>
        <p:spPr>
          <a:xfrm>
            <a:off x="457200" y="0"/>
            <a:ext cx="8229600" cy="1692277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7" name="Shape 2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>
            <p:ph type="title"/>
          </p:nvPr>
        </p:nvSpPr>
        <p:spPr>
          <a:xfrm>
            <a:off x="457200" y="0"/>
            <a:ext cx="3008315" cy="143510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 lvl="0">
              <a:defRPr b="0" sz="1800"/>
            </a:pPr>
            <a:r>
              <a:rPr b="1" sz="2000"/>
              <a:t>Click to edit Master title style</a:t>
            </a:r>
          </a:p>
        </p:txBody>
      </p:sp>
      <p:sp>
        <p:nvSpPr>
          <p:cNvPr id="32" name="Shape 32"/>
          <p:cNvSpPr/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  <a:endParaRPr sz="3200"/>
          </a:p>
          <a:p>
            <a:pPr lvl="1">
              <a:defRPr sz="1800"/>
            </a:pPr>
            <a:r>
              <a:rPr sz="3200"/>
              <a:t>Second level</a:t>
            </a:r>
            <a:endParaRPr sz="3200"/>
          </a:p>
          <a:p>
            <a:pPr lvl="2">
              <a:defRPr sz="1800"/>
            </a:pPr>
            <a:r>
              <a:rPr sz="3200"/>
              <a:t>Third level</a:t>
            </a:r>
            <a:endParaRPr sz="3200"/>
          </a:p>
          <a:p>
            <a:pPr lvl="3">
              <a:defRPr sz="1800"/>
            </a:pPr>
            <a:r>
              <a:rPr sz="3200"/>
              <a:t>Fourth level</a:t>
            </a:r>
            <a:endParaRPr sz="3200"/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33" name="Shape 3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>
            <p:ph type="title"/>
          </p:nvPr>
        </p:nvSpPr>
        <p:spPr>
          <a:xfrm>
            <a:off x="1792288" y="4800600"/>
            <a:ext cx="5486402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 lvl="0">
              <a:defRPr b="0" sz="1800"/>
            </a:pPr>
            <a:r>
              <a:rPr b="1" sz="2000"/>
              <a:t>Click to edit Master title style</a:t>
            </a:r>
          </a:p>
        </p:txBody>
      </p:sp>
      <p:sp>
        <p:nvSpPr>
          <p:cNvPr id="36" name="Shape 36"/>
          <p:cNvSpPr/>
          <p:nvPr>
            <p:ph type="body" idx="1"/>
          </p:nvPr>
        </p:nvSpPr>
        <p:spPr>
          <a:xfrm>
            <a:off x="1792288" y="5367337"/>
            <a:ext cx="5486402" cy="80486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pPr lvl="0">
              <a:defRPr sz="1800"/>
            </a:pPr>
            <a:r>
              <a:rPr sz="1400"/>
              <a:t>Click to edit Master text styles</a:t>
            </a:r>
          </a:p>
        </p:txBody>
      </p:sp>
      <p:sp>
        <p:nvSpPr>
          <p:cNvPr id="37" name="Shape 3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92075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 lvl="0">
              <a:defRPr sz="1800"/>
            </a:pPr>
            <a:r>
              <a:rPr sz="3200"/>
              <a:t>Click to edit Master text styles</a:t>
            </a:r>
            <a:endParaRPr sz="3200"/>
          </a:p>
          <a:p>
            <a:pPr lvl="1">
              <a:defRPr sz="1800"/>
            </a:pPr>
            <a:r>
              <a:rPr sz="3200"/>
              <a:t>Second level</a:t>
            </a:r>
            <a:endParaRPr sz="3200"/>
          </a:p>
          <a:p>
            <a:pPr lvl="2">
              <a:defRPr sz="1800"/>
            </a:pPr>
            <a:r>
              <a:rPr sz="3200"/>
              <a:t>Third level</a:t>
            </a:r>
            <a:endParaRPr sz="3200"/>
          </a:p>
          <a:p>
            <a:pPr lvl="3">
              <a:defRPr sz="1800"/>
            </a:pPr>
            <a:r>
              <a:rPr sz="3200"/>
              <a:t>Fourth level</a:t>
            </a:r>
            <a:endParaRPr sz="3200"/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553200" y="6406784"/>
            <a:ext cx="2133600" cy="264254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med" advClick="1"/>
  <p:txStyles>
    <p:titleStyle>
      <a:lvl1pPr algn="ctr" defTabSz="457200">
        <a:defRPr sz="4400">
          <a:latin typeface="Arial"/>
          <a:ea typeface="Arial"/>
          <a:cs typeface="Arial"/>
          <a:sym typeface="Arial"/>
        </a:defRPr>
      </a:lvl1pPr>
      <a:lvl2pPr algn="ctr" defTabSz="457200">
        <a:defRPr sz="4400">
          <a:latin typeface="Arial"/>
          <a:ea typeface="Arial"/>
          <a:cs typeface="Arial"/>
          <a:sym typeface="Arial"/>
        </a:defRPr>
      </a:lvl2pPr>
      <a:lvl3pPr algn="ctr" defTabSz="457200">
        <a:defRPr sz="4400">
          <a:latin typeface="Arial"/>
          <a:ea typeface="Arial"/>
          <a:cs typeface="Arial"/>
          <a:sym typeface="Arial"/>
        </a:defRPr>
      </a:lvl3pPr>
      <a:lvl4pPr algn="ctr" defTabSz="457200">
        <a:defRPr sz="4400">
          <a:latin typeface="Arial"/>
          <a:ea typeface="Arial"/>
          <a:cs typeface="Arial"/>
          <a:sym typeface="Arial"/>
        </a:defRPr>
      </a:lvl4pPr>
      <a:lvl5pPr algn="ctr" defTabSz="457200">
        <a:defRPr sz="4400">
          <a:latin typeface="Arial"/>
          <a:ea typeface="Arial"/>
          <a:cs typeface="Arial"/>
          <a:sym typeface="Arial"/>
        </a:defRPr>
      </a:lvl5pPr>
      <a:lvl6pPr algn="ctr" defTabSz="457200">
        <a:defRPr sz="4400">
          <a:latin typeface="Arial"/>
          <a:ea typeface="Arial"/>
          <a:cs typeface="Arial"/>
          <a:sym typeface="Arial"/>
        </a:defRPr>
      </a:lvl6pPr>
      <a:lvl7pPr algn="ctr" defTabSz="457200">
        <a:defRPr sz="4400">
          <a:latin typeface="Arial"/>
          <a:ea typeface="Arial"/>
          <a:cs typeface="Arial"/>
          <a:sym typeface="Arial"/>
        </a:defRPr>
      </a:lvl7pPr>
      <a:lvl8pPr algn="ctr" defTabSz="457200">
        <a:defRPr sz="4400">
          <a:latin typeface="Arial"/>
          <a:ea typeface="Arial"/>
          <a:cs typeface="Arial"/>
          <a:sym typeface="Arial"/>
        </a:defRPr>
      </a:lvl8pPr>
      <a:lvl9pPr algn="ctr" defTabSz="457200">
        <a:defRPr sz="4400">
          <a:latin typeface="Arial"/>
          <a:ea typeface="Arial"/>
          <a:cs typeface="Arial"/>
          <a:sym typeface="Arial"/>
        </a:defRPr>
      </a:lvl9pPr>
    </p:titleStyle>
    <p:bodyStyle>
      <a:lvl1pPr marL="342900" indent="-342900" defTabSz="457200">
        <a:spcBef>
          <a:spcPts val="700"/>
        </a:spcBef>
        <a:buSzPct val="100000"/>
        <a:buFont typeface="Arial"/>
        <a:buChar char="•"/>
        <a:defRPr sz="3200">
          <a:latin typeface="Arial"/>
          <a:ea typeface="Arial"/>
          <a:cs typeface="Arial"/>
          <a:sym typeface="Arial"/>
        </a:defRPr>
      </a:lvl1pPr>
      <a:lvl2pPr marL="783771" indent="-326571" defTabSz="457200">
        <a:spcBef>
          <a:spcPts val="700"/>
        </a:spcBef>
        <a:buSzPct val="100000"/>
        <a:buFont typeface="Arial"/>
        <a:buChar char="–"/>
        <a:defRPr sz="3200">
          <a:latin typeface="Arial"/>
          <a:ea typeface="Arial"/>
          <a:cs typeface="Arial"/>
          <a:sym typeface="Arial"/>
        </a:defRPr>
      </a:lvl2pPr>
      <a:lvl3pPr marL="1219200" indent="-304800" defTabSz="457200">
        <a:spcBef>
          <a:spcPts val="700"/>
        </a:spcBef>
        <a:buSzPct val="100000"/>
        <a:buFont typeface="Arial"/>
        <a:buChar char="•"/>
        <a:defRPr sz="3200">
          <a:latin typeface="Arial"/>
          <a:ea typeface="Arial"/>
          <a:cs typeface="Arial"/>
          <a:sym typeface="Arial"/>
        </a:defRPr>
      </a:lvl3pPr>
      <a:lvl4pPr marL="1737360" indent="-365760" defTabSz="457200">
        <a:spcBef>
          <a:spcPts val="700"/>
        </a:spcBef>
        <a:buSzPct val="100000"/>
        <a:buFont typeface="Arial"/>
        <a:buChar char="–"/>
        <a:defRPr sz="3200">
          <a:latin typeface="Arial"/>
          <a:ea typeface="Arial"/>
          <a:cs typeface="Arial"/>
          <a:sym typeface="Arial"/>
        </a:defRPr>
      </a:lvl4pPr>
      <a:lvl5pPr marL="2194560" indent="-365760" defTabSz="457200">
        <a:spcBef>
          <a:spcPts val="700"/>
        </a:spcBef>
        <a:buSzPct val="100000"/>
        <a:buFont typeface="Arial"/>
        <a:buChar char="»"/>
        <a:defRPr sz="3200">
          <a:latin typeface="Arial"/>
          <a:ea typeface="Arial"/>
          <a:cs typeface="Arial"/>
          <a:sym typeface="Arial"/>
        </a:defRPr>
      </a:lvl5pPr>
      <a:lvl6pPr marL="2651760" indent="-365760" defTabSz="457200">
        <a:spcBef>
          <a:spcPts val="700"/>
        </a:spcBef>
        <a:buSzPct val="100000"/>
        <a:buFont typeface="Arial"/>
        <a:buChar char="•"/>
        <a:defRPr sz="3200">
          <a:latin typeface="Arial"/>
          <a:ea typeface="Arial"/>
          <a:cs typeface="Arial"/>
          <a:sym typeface="Arial"/>
        </a:defRPr>
      </a:lvl6pPr>
      <a:lvl7pPr marL="3108960" indent="-365760" defTabSz="457200">
        <a:spcBef>
          <a:spcPts val="700"/>
        </a:spcBef>
        <a:buSzPct val="100000"/>
        <a:buFont typeface="Arial"/>
        <a:buChar char="•"/>
        <a:defRPr sz="3200">
          <a:latin typeface="Arial"/>
          <a:ea typeface="Arial"/>
          <a:cs typeface="Arial"/>
          <a:sym typeface="Arial"/>
        </a:defRPr>
      </a:lvl7pPr>
      <a:lvl8pPr marL="3566159" indent="-365759" defTabSz="457200">
        <a:spcBef>
          <a:spcPts val="700"/>
        </a:spcBef>
        <a:buSzPct val="100000"/>
        <a:buFont typeface="Arial"/>
        <a:buChar char="•"/>
        <a:defRPr sz="3200">
          <a:latin typeface="Arial"/>
          <a:ea typeface="Arial"/>
          <a:cs typeface="Arial"/>
          <a:sym typeface="Arial"/>
        </a:defRPr>
      </a:lvl8pPr>
      <a:lvl9pPr marL="4023359" indent="-365759" defTabSz="457200">
        <a:spcBef>
          <a:spcPts val="700"/>
        </a:spcBef>
        <a:buSzPct val="100000"/>
        <a:buFont typeface="Arial"/>
        <a:buChar char="•"/>
        <a:defRPr sz="3200">
          <a:latin typeface="Arial"/>
          <a:ea typeface="Arial"/>
          <a:cs typeface="Arial"/>
          <a:sym typeface="Arial"/>
        </a:defRPr>
      </a:lvl9pPr>
    </p:bodyStyle>
    <p:otherStyle>
      <a:lvl1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1"/>
          <p:cNvGrpSpPr/>
          <p:nvPr/>
        </p:nvGrpSpPr>
        <p:grpSpPr>
          <a:xfrm>
            <a:off x="1245830" y="2367056"/>
            <a:ext cx="1795582" cy="1113155"/>
            <a:chOff x="0" y="0"/>
            <a:chExt cx="1795581" cy="1113154"/>
          </a:xfrm>
        </p:grpSpPr>
        <p:sp>
          <p:nvSpPr>
            <p:cNvPr id="49" name="Shape 49"/>
            <p:cNvSpPr/>
            <p:nvPr/>
          </p:nvSpPr>
          <p:spPr>
            <a:xfrm>
              <a:off x="-1" y="-1"/>
              <a:ext cx="1795582" cy="1113155"/>
            </a:xfrm>
            <a:prstGeom prst="rect">
              <a:avLst/>
            </a:prstGeom>
            <a:solidFill>
              <a:srgbClr val="FFFFFF"/>
            </a:solidFill>
            <a:ln w="9525" cap="flat">
              <a:solidFill>
                <a:srgbClr val="000000"/>
              </a:solidFill>
              <a:prstDash val="solid"/>
              <a:bevel/>
            </a:ln>
            <a:effectLst>
              <a:outerShdw sx="100000" sy="100000" kx="0" ky="0" algn="b" rotWithShape="0" blurRad="63500" dist="38100" dir="2700000">
                <a:srgbClr val="000000">
                  <a:alpha val="20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algn="ctr">
                <a:defRPr sz="1500"/>
              </a:pPr>
            </a:p>
          </p:txBody>
        </p:sp>
        <p:sp>
          <p:nvSpPr>
            <p:cNvPr id="50" name="Shape 50"/>
            <p:cNvSpPr/>
            <p:nvPr/>
          </p:nvSpPr>
          <p:spPr>
            <a:xfrm>
              <a:off x="-1" y="-1"/>
              <a:ext cx="1795582" cy="3020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1500"/>
              </a:lvl1pPr>
            </a:lstStyle>
            <a:p>
              <a:pPr lvl="0">
                <a:defRPr sz="1800"/>
              </a:pPr>
              <a:r>
                <a:rPr sz="1500"/>
                <a:t>Driver Program</a:t>
              </a:r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3853298" y="2721308"/>
            <a:ext cx="1792071" cy="726153"/>
            <a:chOff x="-1" y="0"/>
            <a:chExt cx="1792069" cy="726151"/>
          </a:xfrm>
        </p:grpSpPr>
        <p:sp>
          <p:nvSpPr>
            <p:cNvPr id="52" name="Shape 52"/>
            <p:cNvSpPr/>
            <p:nvPr/>
          </p:nvSpPr>
          <p:spPr>
            <a:xfrm>
              <a:off x="-2" y="-1"/>
              <a:ext cx="1792070" cy="726153"/>
            </a:xfrm>
            <a:prstGeom prst="rect">
              <a:avLst/>
            </a:prstGeom>
            <a:solidFill>
              <a:srgbClr val="FFFFFF"/>
            </a:solidFill>
            <a:ln w="9525" cap="flat">
              <a:solidFill>
                <a:srgbClr val="000000"/>
              </a:solidFill>
              <a:prstDash val="solid"/>
              <a:bevel/>
            </a:ln>
            <a:effectLst>
              <a:outerShdw sx="100000" sy="100000" kx="0" ky="0" algn="b" rotWithShape="0" blurRad="63500" dist="38100" dir="2700000">
                <a:srgbClr val="000000">
                  <a:alpha val="2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1500"/>
              </a:pPr>
            </a:p>
          </p:txBody>
        </p:sp>
        <p:sp>
          <p:nvSpPr>
            <p:cNvPr id="53" name="Shape 53"/>
            <p:cNvSpPr/>
            <p:nvPr/>
          </p:nvSpPr>
          <p:spPr>
            <a:xfrm>
              <a:off x="-2" y="257792"/>
              <a:ext cx="1792070" cy="2105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500"/>
              </a:lvl1pPr>
            </a:lstStyle>
            <a:p>
              <a:pPr lvl="0">
                <a:defRPr sz="1800"/>
              </a:pPr>
              <a:r>
                <a:rPr sz="1500"/>
                <a:t>Cluster Manager</a:t>
              </a:r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1373194" y="2819379"/>
            <a:ext cx="1540855" cy="534472"/>
            <a:chOff x="-1" y="-1"/>
            <a:chExt cx="1540853" cy="534471"/>
          </a:xfrm>
        </p:grpSpPr>
        <p:sp>
          <p:nvSpPr>
            <p:cNvPr id="55" name="Shape 55"/>
            <p:cNvSpPr/>
            <p:nvPr/>
          </p:nvSpPr>
          <p:spPr>
            <a:xfrm>
              <a:off x="-2" y="-2"/>
              <a:ext cx="1540855" cy="534472"/>
            </a:xfrm>
            <a:prstGeom prst="rect">
              <a:avLst/>
            </a:prstGeom>
            <a:solidFill>
              <a:srgbClr val="FDEADA"/>
            </a:solidFill>
            <a:ln w="9525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15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6" name="Shape 56"/>
            <p:cNvSpPr/>
            <p:nvPr/>
          </p:nvSpPr>
          <p:spPr>
            <a:xfrm>
              <a:off x="-2" y="162400"/>
              <a:ext cx="1540855" cy="2096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5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>
                <a:defRPr sz="1800"/>
              </a:pPr>
              <a:r>
                <a:rPr sz="1500"/>
                <a:t>SparkContext</a:t>
              </a:r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6446492" y="1371598"/>
            <a:ext cx="1966483" cy="1496474"/>
            <a:chOff x="0" y="-1"/>
            <a:chExt cx="1966482" cy="1496472"/>
          </a:xfrm>
        </p:grpSpPr>
        <p:sp>
          <p:nvSpPr>
            <p:cNvPr id="58" name="Shape 58"/>
            <p:cNvSpPr/>
            <p:nvPr/>
          </p:nvSpPr>
          <p:spPr>
            <a:xfrm>
              <a:off x="-1" y="-2"/>
              <a:ext cx="1966484" cy="1496474"/>
            </a:xfrm>
            <a:prstGeom prst="rect">
              <a:avLst/>
            </a:prstGeom>
            <a:solidFill>
              <a:srgbClr val="FFFFFF"/>
            </a:solidFill>
            <a:ln w="9525" cap="flat">
              <a:solidFill>
                <a:srgbClr val="000000"/>
              </a:solidFill>
              <a:prstDash val="solid"/>
              <a:bevel/>
            </a:ln>
            <a:effectLst>
              <a:outerShdw sx="100000" sy="100000" kx="0" ky="0" algn="b" rotWithShape="0" blurRad="63500" dist="38100" dir="2700000">
                <a:srgbClr val="000000">
                  <a:alpha val="20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1500"/>
              </a:pPr>
            </a:p>
          </p:txBody>
        </p:sp>
        <p:sp>
          <p:nvSpPr>
            <p:cNvPr id="59" name="Shape 59"/>
            <p:cNvSpPr/>
            <p:nvPr/>
          </p:nvSpPr>
          <p:spPr>
            <a:xfrm>
              <a:off x="-1" y="-2"/>
              <a:ext cx="1966484" cy="3020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500"/>
              </a:lvl1pPr>
            </a:lstStyle>
            <a:p>
              <a:pPr lvl="0">
                <a:defRPr sz="1800"/>
              </a:pPr>
              <a:r>
                <a:rPr sz="1500"/>
                <a:t> Worker Node</a:t>
              </a:r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6566664" y="1793154"/>
            <a:ext cx="1735255" cy="966978"/>
            <a:chOff x="0" y="-1"/>
            <a:chExt cx="1735253" cy="966977"/>
          </a:xfrm>
        </p:grpSpPr>
        <p:sp>
          <p:nvSpPr>
            <p:cNvPr id="61" name="Shape 61"/>
            <p:cNvSpPr/>
            <p:nvPr/>
          </p:nvSpPr>
          <p:spPr>
            <a:xfrm>
              <a:off x="-1" y="-2"/>
              <a:ext cx="1735255" cy="966978"/>
            </a:xfrm>
            <a:prstGeom prst="rect">
              <a:avLst/>
            </a:prstGeom>
            <a:solidFill>
              <a:srgbClr val="FDEADA"/>
            </a:solidFill>
            <a:ln w="9525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15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2" name="Shape 62"/>
            <p:cNvSpPr/>
            <p:nvPr/>
          </p:nvSpPr>
          <p:spPr>
            <a:xfrm>
              <a:off x="-1" y="-2"/>
              <a:ext cx="1735255" cy="301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lvl="0"/>
              <a:r>
                <a:rPr sz="800"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sz="1500">
                  <a:latin typeface="Arial"/>
                  <a:ea typeface="Arial"/>
                  <a:cs typeface="Arial"/>
                  <a:sym typeface="Arial"/>
                </a:rPr>
                <a:t>Executor</a:t>
              </a:r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7497583" y="2276104"/>
            <a:ext cx="715737" cy="386607"/>
            <a:chOff x="-1" y="-1"/>
            <a:chExt cx="715736" cy="386606"/>
          </a:xfrm>
        </p:grpSpPr>
        <p:sp>
          <p:nvSpPr>
            <p:cNvPr id="64" name="Shape 64"/>
            <p:cNvSpPr/>
            <p:nvPr/>
          </p:nvSpPr>
          <p:spPr>
            <a:xfrm>
              <a:off x="-2" y="-2"/>
              <a:ext cx="715737" cy="386607"/>
            </a:xfrm>
            <a:prstGeom prst="rect">
              <a:avLst/>
            </a:prstGeom>
            <a:solidFill>
              <a:srgbClr val="FCD5B5"/>
            </a:solidFill>
            <a:ln w="9525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15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5" name="Shape 65"/>
            <p:cNvSpPr/>
            <p:nvPr/>
          </p:nvSpPr>
          <p:spPr>
            <a:xfrm>
              <a:off x="-2" y="88467"/>
              <a:ext cx="715737" cy="2096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5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>
                <a:defRPr sz="1800"/>
              </a:pPr>
              <a:r>
                <a:rPr sz="1500"/>
                <a:t>Task</a:t>
              </a:r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6668477" y="2276104"/>
            <a:ext cx="715737" cy="386607"/>
            <a:chOff x="-1" y="-1"/>
            <a:chExt cx="715736" cy="386606"/>
          </a:xfrm>
        </p:grpSpPr>
        <p:sp>
          <p:nvSpPr>
            <p:cNvPr id="67" name="Shape 67"/>
            <p:cNvSpPr/>
            <p:nvPr/>
          </p:nvSpPr>
          <p:spPr>
            <a:xfrm>
              <a:off x="-2" y="-2"/>
              <a:ext cx="715737" cy="386607"/>
            </a:xfrm>
            <a:prstGeom prst="rect">
              <a:avLst/>
            </a:prstGeom>
            <a:solidFill>
              <a:srgbClr val="FCD5B5"/>
            </a:solidFill>
            <a:ln w="9525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15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8" name="Shape 68"/>
            <p:cNvSpPr/>
            <p:nvPr/>
          </p:nvSpPr>
          <p:spPr>
            <a:xfrm>
              <a:off x="-2" y="88467"/>
              <a:ext cx="715737" cy="2096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5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>
                <a:defRPr sz="1800"/>
              </a:pPr>
              <a:r>
                <a:rPr sz="1500"/>
                <a:t>Task</a:t>
              </a:r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7536983" y="1793154"/>
            <a:ext cx="764935" cy="386607"/>
            <a:chOff x="-1" y="-1"/>
            <a:chExt cx="764934" cy="386606"/>
          </a:xfrm>
        </p:grpSpPr>
        <p:sp>
          <p:nvSpPr>
            <p:cNvPr id="70" name="Shape 70"/>
            <p:cNvSpPr/>
            <p:nvPr/>
          </p:nvSpPr>
          <p:spPr>
            <a:xfrm>
              <a:off x="-2" y="-2"/>
              <a:ext cx="764936" cy="386607"/>
            </a:xfrm>
            <a:prstGeom prst="rect">
              <a:avLst/>
            </a:prstGeom>
            <a:solidFill>
              <a:srgbClr val="FCD5B5"/>
            </a:solidFill>
            <a:ln w="9525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15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1" name="Shape 71"/>
            <p:cNvSpPr/>
            <p:nvPr/>
          </p:nvSpPr>
          <p:spPr>
            <a:xfrm>
              <a:off x="-2" y="88467"/>
              <a:ext cx="764936" cy="2096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5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>
                <a:defRPr sz="1800"/>
              </a:pPr>
              <a:r>
                <a:rPr sz="1500"/>
                <a:t>Cache</a:t>
              </a:r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6446492" y="3168910"/>
            <a:ext cx="1966483" cy="1496473"/>
            <a:chOff x="0" y="-1"/>
            <a:chExt cx="1966482" cy="1496472"/>
          </a:xfrm>
        </p:grpSpPr>
        <p:sp>
          <p:nvSpPr>
            <p:cNvPr id="73" name="Shape 73"/>
            <p:cNvSpPr/>
            <p:nvPr/>
          </p:nvSpPr>
          <p:spPr>
            <a:xfrm>
              <a:off x="-1" y="-2"/>
              <a:ext cx="1966484" cy="1496473"/>
            </a:xfrm>
            <a:prstGeom prst="rect">
              <a:avLst/>
            </a:prstGeom>
            <a:solidFill>
              <a:srgbClr val="FFFFFF"/>
            </a:solidFill>
            <a:ln w="9525" cap="flat">
              <a:solidFill>
                <a:srgbClr val="000000"/>
              </a:solidFill>
              <a:prstDash val="solid"/>
              <a:bevel/>
            </a:ln>
            <a:effectLst>
              <a:outerShdw sx="100000" sy="100000" kx="0" ky="0" algn="b" rotWithShape="0" blurRad="63500" dist="38100" dir="2700000">
                <a:srgbClr val="000000">
                  <a:alpha val="20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1500"/>
              </a:pPr>
            </a:p>
          </p:txBody>
        </p:sp>
        <p:sp>
          <p:nvSpPr>
            <p:cNvPr id="74" name="Shape 74"/>
            <p:cNvSpPr/>
            <p:nvPr/>
          </p:nvSpPr>
          <p:spPr>
            <a:xfrm>
              <a:off x="-1" y="-1"/>
              <a:ext cx="1966484" cy="3020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500"/>
              </a:lvl1pPr>
            </a:lstStyle>
            <a:p>
              <a:pPr lvl="0">
                <a:defRPr sz="1800"/>
              </a:pPr>
              <a:r>
                <a:rPr sz="1500"/>
                <a:t> Worker Node</a:t>
              </a:r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6566664" y="3590467"/>
            <a:ext cx="1735255" cy="966978"/>
            <a:chOff x="0" y="-1"/>
            <a:chExt cx="1735253" cy="966977"/>
          </a:xfrm>
        </p:grpSpPr>
        <p:sp>
          <p:nvSpPr>
            <p:cNvPr id="76" name="Shape 76"/>
            <p:cNvSpPr/>
            <p:nvPr/>
          </p:nvSpPr>
          <p:spPr>
            <a:xfrm>
              <a:off x="-1" y="-2"/>
              <a:ext cx="1735255" cy="966978"/>
            </a:xfrm>
            <a:prstGeom prst="rect">
              <a:avLst/>
            </a:prstGeom>
            <a:solidFill>
              <a:srgbClr val="FDEADA"/>
            </a:solidFill>
            <a:ln w="9525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15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7" name="Shape 77"/>
            <p:cNvSpPr/>
            <p:nvPr/>
          </p:nvSpPr>
          <p:spPr>
            <a:xfrm>
              <a:off x="-1" y="-2"/>
              <a:ext cx="1735255" cy="301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lvl="0"/>
              <a:r>
                <a:rPr sz="800"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sz="1500">
                  <a:latin typeface="Arial"/>
                  <a:ea typeface="Arial"/>
                  <a:cs typeface="Arial"/>
                  <a:sym typeface="Arial"/>
                </a:rPr>
                <a:t>Executor</a:t>
              </a:r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7497583" y="4073417"/>
            <a:ext cx="715737" cy="386607"/>
            <a:chOff x="-1" y="-1"/>
            <a:chExt cx="715736" cy="386606"/>
          </a:xfrm>
        </p:grpSpPr>
        <p:sp>
          <p:nvSpPr>
            <p:cNvPr id="79" name="Shape 79"/>
            <p:cNvSpPr/>
            <p:nvPr/>
          </p:nvSpPr>
          <p:spPr>
            <a:xfrm>
              <a:off x="-2" y="-2"/>
              <a:ext cx="715737" cy="386607"/>
            </a:xfrm>
            <a:prstGeom prst="rect">
              <a:avLst/>
            </a:prstGeom>
            <a:solidFill>
              <a:srgbClr val="FCD5B5"/>
            </a:solidFill>
            <a:ln w="9525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15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0" name="Shape 80"/>
            <p:cNvSpPr/>
            <p:nvPr/>
          </p:nvSpPr>
          <p:spPr>
            <a:xfrm>
              <a:off x="-2" y="88467"/>
              <a:ext cx="715737" cy="2096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5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>
                <a:defRPr sz="1800"/>
              </a:pPr>
              <a:r>
                <a:rPr sz="1500"/>
                <a:t>Task</a:t>
              </a:r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6668477" y="4073417"/>
            <a:ext cx="715737" cy="386607"/>
            <a:chOff x="-1" y="-1"/>
            <a:chExt cx="715736" cy="386606"/>
          </a:xfrm>
        </p:grpSpPr>
        <p:sp>
          <p:nvSpPr>
            <p:cNvPr id="82" name="Shape 82"/>
            <p:cNvSpPr/>
            <p:nvPr/>
          </p:nvSpPr>
          <p:spPr>
            <a:xfrm>
              <a:off x="-2" y="-2"/>
              <a:ext cx="715737" cy="386607"/>
            </a:xfrm>
            <a:prstGeom prst="rect">
              <a:avLst/>
            </a:prstGeom>
            <a:solidFill>
              <a:srgbClr val="FCD5B5"/>
            </a:solidFill>
            <a:ln w="9525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15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3" name="Shape 83"/>
            <p:cNvSpPr/>
            <p:nvPr/>
          </p:nvSpPr>
          <p:spPr>
            <a:xfrm>
              <a:off x="-2" y="88467"/>
              <a:ext cx="715737" cy="2096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5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>
                <a:defRPr sz="1800"/>
              </a:pPr>
              <a:r>
                <a:rPr sz="1500"/>
                <a:t>Task</a:t>
              </a:r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7536983" y="3590467"/>
            <a:ext cx="764935" cy="386607"/>
            <a:chOff x="-1" y="-1"/>
            <a:chExt cx="764934" cy="386606"/>
          </a:xfrm>
        </p:grpSpPr>
        <p:sp>
          <p:nvSpPr>
            <p:cNvPr id="85" name="Shape 85"/>
            <p:cNvSpPr/>
            <p:nvPr/>
          </p:nvSpPr>
          <p:spPr>
            <a:xfrm>
              <a:off x="-2" y="-2"/>
              <a:ext cx="764936" cy="386607"/>
            </a:xfrm>
            <a:prstGeom prst="rect">
              <a:avLst/>
            </a:prstGeom>
            <a:solidFill>
              <a:srgbClr val="FCD5B5"/>
            </a:solidFill>
            <a:ln w="9525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15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6" name="Shape 86"/>
            <p:cNvSpPr/>
            <p:nvPr/>
          </p:nvSpPr>
          <p:spPr>
            <a:xfrm>
              <a:off x="-2" y="88467"/>
              <a:ext cx="764936" cy="2096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5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>
                <a:defRPr sz="1800"/>
              </a:pPr>
              <a:r>
                <a:rPr sz="1500"/>
                <a:t>Cache</a:t>
              </a:r>
            </a:p>
          </p:txBody>
        </p:sp>
      </p:grpSp>
      <p:sp>
        <p:nvSpPr>
          <p:cNvPr id="88" name="Shape 88"/>
          <p:cNvSpPr/>
          <p:nvPr/>
        </p:nvSpPr>
        <p:spPr>
          <a:xfrm flipV="1">
            <a:off x="7988568" y="2760129"/>
            <a:ext cx="617" cy="830341"/>
          </a:xfrm>
          <a:prstGeom prst="line">
            <a:avLst/>
          </a:prstGeom>
          <a:ln w="28575">
            <a:solidFill/>
            <a:headEnd type="triangle"/>
            <a:tailEnd type="triangle"/>
          </a:ln>
        </p:spPr>
        <p:txBody>
          <a:bodyPr lIns="0" tIns="0" rIns="0" bIns="0"/>
          <a:lstStyle/>
          <a:p>
            <a:pPr lvl="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4" name="Shape 94"/>
          <p:cNvSpPr/>
          <p:nvPr/>
        </p:nvSpPr>
        <p:spPr>
          <a:xfrm>
            <a:off x="2641854" y="2072033"/>
            <a:ext cx="3920048" cy="7425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8774" fill="norm" stroke="1" extrusionOk="0">
                <a:moveTo>
                  <a:pt x="0" y="18774"/>
                </a:moveTo>
                <a:cubicBezTo>
                  <a:pt x="6869" y="3011"/>
                  <a:pt x="14069" y="-2826"/>
                  <a:pt x="21600" y="1263"/>
                </a:cubicBezTo>
              </a:path>
            </a:pathLst>
          </a:custGeom>
          <a:ln w="28575">
            <a:solidFill/>
            <a:headEnd type="triangle"/>
            <a:tailEnd type="triangle"/>
          </a:ln>
        </p:spPr>
        <p:txBody>
          <a:bodyPr/>
          <a:lstStyle/>
          <a:p>
            <a:pPr lvl="0"/>
          </a:p>
        </p:txBody>
      </p:sp>
      <p:sp>
        <p:nvSpPr>
          <p:cNvPr id="95" name="Shape 95"/>
          <p:cNvSpPr/>
          <p:nvPr/>
        </p:nvSpPr>
        <p:spPr>
          <a:xfrm>
            <a:off x="2918627" y="3085155"/>
            <a:ext cx="929911" cy="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28575">
            <a:solidFill/>
            <a:headEnd type="triangle"/>
            <a:tailEnd type="triangle"/>
          </a:ln>
        </p:spPr>
        <p:txBody>
          <a:bodyPr/>
          <a:lstStyle/>
          <a:p>
            <a:pPr lvl="0"/>
          </a:p>
        </p:txBody>
      </p:sp>
      <p:sp>
        <p:nvSpPr>
          <p:cNvPr id="96" name="Shape 96"/>
          <p:cNvSpPr/>
          <p:nvPr/>
        </p:nvSpPr>
        <p:spPr>
          <a:xfrm>
            <a:off x="5649953" y="2475370"/>
            <a:ext cx="791777" cy="284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cubicBezTo>
                  <a:pt x="14400" y="7200"/>
                  <a:pt x="7200" y="14400"/>
                  <a:pt x="0" y="21600"/>
                </a:cubicBezTo>
              </a:path>
            </a:pathLst>
          </a:custGeom>
          <a:ln w="28575">
            <a:solidFill/>
            <a:headEnd type="triangle"/>
            <a:tailEnd type="triangle"/>
          </a:ln>
        </p:spPr>
        <p:txBody>
          <a:bodyPr/>
          <a:lstStyle/>
          <a:p>
            <a:pPr lvl="0"/>
          </a:p>
        </p:txBody>
      </p:sp>
      <p:sp>
        <p:nvSpPr>
          <p:cNvPr id="97" name="Shape 97"/>
          <p:cNvSpPr/>
          <p:nvPr/>
        </p:nvSpPr>
        <p:spPr>
          <a:xfrm>
            <a:off x="5649953" y="3364194"/>
            <a:ext cx="791777" cy="2459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14400" y="14400"/>
                  <a:pt x="7200" y="7200"/>
                  <a:pt x="0" y="0"/>
                </a:cubicBezTo>
              </a:path>
            </a:pathLst>
          </a:custGeom>
          <a:ln w="28575">
            <a:solidFill/>
            <a:headEnd type="triangle"/>
            <a:tailEnd type="triangle"/>
          </a:ln>
        </p:spPr>
        <p:txBody>
          <a:bodyPr/>
          <a:lstStyle/>
          <a:p>
            <a:pPr lvl="0"/>
          </a:p>
        </p:txBody>
      </p:sp>
      <p:sp>
        <p:nvSpPr>
          <p:cNvPr id="98" name="Shape 98"/>
          <p:cNvSpPr/>
          <p:nvPr/>
        </p:nvSpPr>
        <p:spPr>
          <a:xfrm>
            <a:off x="2605204" y="3358734"/>
            <a:ext cx="3956696" cy="8662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522" fill="norm" stroke="1" extrusionOk="0">
                <a:moveTo>
                  <a:pt x="21600" y="18924"/>
                </a:moveTo>
                <a:cubicBezTo>
                  <a:pt x="13994" y="21600"/>
                  <a:pt x="6794" y="15292"/>
                  <a:pt x="0" y="0"/>
                </a:cubicBezTo>
              </a:path>
            </a:pathLst>
          </a:custGeom>
          <a:ln w="28575">
            <a:solidFill/>
            <a:headEnd type="triangle"/>
            <a:tailEnd type="triangle"/>
          </a:ln>
        </p:spPr>
        <p:txBody>
          <a:bodyPr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